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3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1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4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0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2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3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6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0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1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8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0D9F-D0B7-4806-92A9-8109DE61AB60}" type="datetimeFigureOut">
              <a:rPr lang="en-US" smtClean="0"/>
              <a:pPr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0D15A-36FD-4DEC-A6EF-D78F9086B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5357062"/>
            <a:ext cx="7772400" cy="205493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79331" rIns="0" bIns="17933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latin typeface="Times New Roman" pitchFamily="18" charset="0"/>
                <a:cs typeface="Times New Roman" pitchFamily="18" charset="0"/>
              </a:rPr>
              <a:t>DR. J.S. YADAV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latin typeface="Times New Roman" pitchFamily="18" charset="0"/>
                <a:cs typeface="Times New Roman" pitchFamily="18" charset="0"/>
              </a:rPr>
              <a:t>PROVOST &amp; DIRECTOR (RESEARCH), INDRASHIL UNIVERSITY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CRSI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( Chemical Research Society of India) confers Gold Medal, 2022 for Life-time Achievement in Chemical Research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496" y="0"/>
            <a:ext cx="9067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proud Moment…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Stanford University, USA 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Mentions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Provost Dr. J. S. Yadav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 the list of top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2% of Scientists Worldwide in 2020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20" y="1828800"/>
            <a:ext cx="8520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Recognition in the categories of: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Organic Chemistry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India - Rank 1; World - Rank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211 out of 1,44,918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hp\Desktop\IMG_85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497" y="2971800"/>
            <a:ext cx="2732703" cy="247754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72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Rohan Bhosale</dc:creator>
  <cp:lastModifiedBy>Rohan Bhosale</cp:lastModifiedBy>
  <cp:revision>10</cp:revision>
  <dcterms:created xsi:type="dcterms:W3CDTF">2021-11-12T14:53:57Z</dcterms:created>
  <dcterms:modified xsi:type="dcterms:W3CDTF">2021-11-16T07:46:09Z</dcterms:modified>
</cp:coreProperties>
</file>